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57" r:id="rId3"/>
    <p:sldId id="264" r:id="rId4"/>
    <p:sldId id="265" r:id="rId5"/>
    <p:sldId id="260" r:id="rId6"/>
    <p:sldId id="259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85614-D4EA-4906-B17C-2C034ADD1EA9}" type="doc">
      <dgm:prSet loTypeId="urn:microsoft.com/office/officeart/2005/8/layout/cycle2" loCatId="cycle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2D5E37C4-6B4D-4545-B0BD-3947475DA5DC}">
      <dgm:prSet custT="1"/>
      <dgm:spPr/>
      <dgm:t>
        <a:bodyPr/>
        <a:lstStyle/>
        <a:p>
          <a:pPr rtl="0"/>
          <a:r>
            <a:rPr lang="en-US" sz="4000" b="1" baseline="0" dirty="0" smtClean="0"/>
            <a:t>CELL PHONES =)</a:t>
          </a:r>
          <a:endParaRPr lang="en-US" sz="4000" b="1" baseline="0" dirty="0"/>
        </a:p>
      </dgm:t>
    </dgm:pt>
    <dgm:pt modelId="{68E574AE-9DDD-4AEF-8EFE-7F22405D1EBF}" type="parTrans" cxnId="{A937142B-4726-4A7B-8C43-553060376C55}">
      <dgm:prSet/>
      <dgm:spPr/>
      <dgm:t>
        <a:bodyPr/>
        <a:lstStyle/>
        <a:p>
          <a:endParaRPr lang="en-US"/>
        </a:p>
      </dgm:t>
    </dgm:pt>
    <dgm:pt modelId="{1C915662-667F-4680-96AF-FF5482AAFF3F}" type="sibTrans" cxnId="{A937142B-4726-4A7B-8C43-553060376C55}">
      <dgm:prSet/>
      <dgm:spPr/>
      <dgm:t>
        <a:bodyPr/>
        <a:lstStyle/>
        <a:p>
          <a:endParaRPr lang="en-US"/>
        </a:p>
      </dgm:t>
    </dgm:pt>
    <dgm:pt modelId="{C8E93C8E-60F9-41D1-8ACA-96A900E08B3E}">
      <dgm:prSet/>
      <dgm:spPr/>
      <dgm:t>
        <a:bodyPr/>
        <a:lstStyle/>
        <a:p>
          <a:pPr rtl="0"/>
          <a:r>
            <a:rPr lang="en-US" b="1" baseline="0" dirty="0" smtClean="0"/>
            <a:t>By : Ja’Nae Cole</a:t>
          </a:r>
          <a:br>
            <a:rPr lang="en-US" b="1" baseline="0" dirty="0" smtClean="0"/>
          </a:br>
          <a:r>
            <a:rPr lang="en-US" b="1" baseline="0" dirty="0" smtClean="0"/>
            <a:t>Technology pd 11</a:t>
          </a:r>
          <a:br>
            <a:rPr lang="en-US" b="1" baseline="0" dirty="0" smtClean="0"/>
          </a:br>
          <a:r>
            <a:rPr lang="en-US" b="1" baseline="0" dirty="0" smtClean="0"/>
            <a:t>September 21,2010</a:t>
          </a:r>
          <a:br>
            <a:rPr lang="en-US" b="1" baseline="0" dirty="0" smtClean="0"/>
          </a:br>
          <a:endParaRPr lang="en-US" b="1" baseline="0" dirty="0"/>
        </a:p>
      </dgm:t>
    </dgm:pt>
    <dgm:pt modelId="{2F990459-E66B-4111-91CF-4DA14C22D410}" type="parTrans" cxnId="{CA79217E-AB40-49D4-87A5-742B68AFB887}">
      <dgm:prSet/>
      <dgm:spPr/>
      <dgm:t>
        <a:bodyPr/>
        <a:lstStyle/>
        <a:p>
          <a:endParaRPr lang="en-US"/>
        </a:p>
      </dgm:t>
    </dgm:pt>
    <dgm:pt modelId="{17E424EE-5C5E-4892-8DF1-2ECCBFFFCAD6}" type="sibTrans" cxnId="{CA79217E-AB40-49D4-87A5-742B68AFB887}">
      <dgm:prSet/>
      <dgm:spPr/>
      <dgm:t>
        <a:bodyPr/>
        <a:lstStyle/>
        <a:p>
          <a:endParaRPr lang="en-US"/>
        </a:p>
      </dgm:t>
    </dgm:pt>
    <dgm:pt modelId="{B0E3AEA0-FDD8-4898-B01E-070F6EC4A309}" type="pres">
      <dgm:prSet presAssocID="{1DE85614-D4EA-4906-B17C-2C034ADD1EA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E80B1A-0213-4DF2-A1C8-9ACAF9D2459A}" type="pres">
      <dgm:prSet presAssocID="{2D5E37C4-6B4D-4545-B0BD-3947475DA5D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950868-0579-4E78-8A73-5BE79B4C9999}" type="pres">
      <dgm:prSet presAssocID="{1C915662-667F-4680-96AF-FF5482AAFF3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E26E34AE-6E3C-47DB-A2CD-89560458D7EA}" type="pres">
      <dgm:prSet presAssocID="{1C915662-667F-4680-96AF-FF5482AAFF3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C5A2EF8-518C-4916-9501-72BC35DE08FA}" type="pres">
      <dgm:prSet presAssocID="{C8E93C8E-60F9-41D1-8ACA-96A900E08B3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35B0A-7A44-4DE5-B861-35E66D4D46DB}" type="pres">
      <dgm:prSet presAssocID="{17E424EE-5C5E-4892-8DF1-2ECCBFFFCAD6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0283424-04AF-4387-AE12-EE6C688CA72B}" type="pres">
      <dgm:prSet presAssocID="{17E424EE-5C5E-4892-8DF1-2ECCBFFFCAD6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ACC4B1F2-728C-49D3-B551-BBDD8D7709E3}" type="presOf" srcId="{17E424EE-5C5E-4892-8DF1-2ECCBFFFCAD6}" destId="{40283424-04AF-4387-AE12-EE6C688CA72B}" srcOrd="1" destOrd="0" presId="urn:microsoft.com/office/officeart/2005/8/layout/cycle2"/>
    <dgm:cxn modelId="{CA79217E-AB40-49D4-87A5-742B68AFB887}" srcId="{1DE85614-D4EA-4906-B17C-2C034ADD1EA9}" destId="{C8E93C8E-60F9-41D1-8ACA-96A900E08B3E}" srcOrd="1" destOrd="0" parTransId="{2F990459-E66B-4111-91CF-4DA14C22D410}" sibTransId="{17E424EE-5C5E-4892-8DF1-2ECCBFFFCAD6}"/>
    <dgm:cxn modelId="{A937142B-4726-4A7B-8C43-553060376C55}" srcId="{1DE85614-D4EA-4906-B17C-2C034ADD1EA9}" destId="{2D5E37C4-6B4D-4545-B0BD-3947475DA5DC}" srcOrd="0" destOrd="0" parTransId="{68E574AE-9DDD-4AEF-8EFE-7F22405D1EBF}" sibTransId="{1C915662-667F-4680-96AF-FF5482AAFF3F}"/>
    <dgm:cxn modelId="{838CD0C9-7BE3-40BA-A8C8-1C7CED05774B}" type="presOf" srcId="{1C915662-667F-4680-96AF-FF5482AAFF3F}" destId="{E26E34AE-6E3C-47DB-A2CD-89560458D7EA}" srcOrd="1" destOrd="0" presId="urn:microsoft.com/office/officeart/2005/8/layout/cycle2"/>
    <dgm:cxn modelId="{10A38650-F3D1-4673-8381-08600FE2A417}" type="presOf" srcId="{1DE85614-D4EA-4906-B17C-2C034ADD1EA9}" destId="{B0E3AEA0-FDD8-4898-B01E-070F6EC4A309}" srcOrd="0" destOrd="0" presId="urn:microsoft.com/office/officeart/2005/8/layout/cycle2"/>
    <dgm:cxn modelId="{4A2A1CF4-150D-4D29-88D0-37E50C61917A}" type="presOf" srcId="{C8E93C8E-60F9-41D1-8ACA-96A900E08B3E}" destId="{5C5A2EF8-518C-4916-9501-72BC35DE08FA}" srcOrd="0" destOrd="0" presId="urn:microsoft.com/office/officeart/2005/8/layout/cycle2"/>
    <dgm:cxn modelId="{50A2C9D3-08ED-473A-ADA0-1F10A703CCFD}" type="presOf" srcId="{17E424EE-5C5E-4892-8DF1-2ECCBFFFCAD6}" destId="{46635B0A-7A44-4DE5-B861-35E66D4D46DB}" srcOrd="0" destOrd="0" presId="urn:microsoft.com/office/officeart/2005/8/layout/cycle2"/>
    <dgm:cxn modelId="{4749E727-8F3B-4922-ADDA-C37583FAD74B}" type="presOf" srcId="{2D5E37C4-6B4D-4545-B0BD-3947475DA5DC}" destId="{00E80B1A-0213-4DF2-A1C8-9ACAF9D2459A}" srcOrd="0" destOrd="0" presId="urn:microsoft.com/office/officeart/2005/8/layout/cycle2"/>
    <dgm:cxn modelId="{FACA5435-45FE-403B-A1A8-DDB051F74C70}" type="presOf" srcId="{1C915662-667F-4680-96AF-FF5482AAFF3F}" destId="{24950868-0579-4E78-8A73-5BE79B4C9999}" srcOrd="0" destOrd="0" presId="urn:microsoft.com/office/officeart/2005/8/layout/cycle2"/>
    <dgm:cxn modelId="{74604D19-2EC6-49DF-B205-73103D949DAB}" type="presParOf" srcId="{B0E3AEA0-FDD8-4898-B01E-070F6EC4A309}" destId="{00E80B1A-0213-4DF2-A1C8-9ACAF9D2459A}" srcOrd="0" destOrd="0" presId="urn:microsoft.com/office/officeart/2005/8/layout/cycle2"/>
    <dgm:cxn modelId="{09F32129-BE86-4C69-BEC7-E6BF1D5DE775}" type="presParOf" srcId="{B0E3AEA0-FDD8-4898-B01E-070F6EC4A309}" destId="{24950868-0579-4E78-8A73-5BE79B4C9999}" srcOrd="1" destOrd="0" presId="urn:microsoft.com/office/officeart/2005/8/layout/cycle2"/>
    <dgm:cxn modelId="{380AB35D-53F3-411D-8C2C-F094400ED1DB}" type="presParOf" srcId="{24950868-0579-4E78-8A73-5BE79B4C9999}" destId="{E26E34AE-6E3C-47DB-A2CD-89560458D7EA}" srcOrd="0" destOrd="0" presId="urn:microsoft.com/office/officeart/2005/8/layout/cycle2"/>
    <dgm:cxn modelId="{8965C4EA-5D34-4E30-8BC8-83D3CC7E8D43}" type="presParOf" srcId="{B0E3AEA0-FDD8-4898-B01E-070F6EC4A309}" destId="{5C5A2EF8-518C-4916-9501-72BC35DE08FA}" srcOrd="2" destOrd="0" presId="urn:microsoft.com/office/officeart/2005/8/layout/cycle2"/>
    <dgm:cxn modelId="{486B5886-FE7A-4F16-AF74-D91674E99486}" type="presParOf" srcId="{B0E3AEA0-FDD8-4898-B01E-070F6EC4A309}" destId="{46635B0A-7A44-4DE5-B861-35E66D4D46DB}" srcOrd="3" destOrd="0" presId="urn:microsoft.com/office/officeart/2005/8/layout/cycle2"/>
    <dgm:cxn modelId="{AF3EE634-1349-4FAE-8082-C255F3D5875B}" type="presParOf" srcId="{46635B0A-7A44-4DE5-B861-35E66D4D46DB}" destId="{40283424-04AF-4387-AE12-EE6C688CA72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E80B1A-0213-4DF2-A1C8-9ACAF9D2459A}">
      <dsp:nvSpPr>
        <dsp:cNvPr id="0" name=""/>
        <dsp:cNvSpPr/>
      </dsp:nvSpPr>
      <dsp:spPr>
        <a:xfrm>
          <a:off x="1157" y="1286"/>
          <a:ext cx="2961195" cy="2961195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baseline="0" dirty="0" smtClean="0"/>
            <a:t>CELL PHONES =)</a:t>
          </a:r>
          <a:endParaRPr lang="en-US" sz="4000" b="1" kern="1200" baseline="0" dirty="0"/>
        </a:p>
      </dsp:txBody>
      <dsp:txXfrm>
        <a:off x="1157" y="1286"/>
        <a:ext cx="2961195" cy="2961195"/>
      </dsp:txXfrm>
    </dsp:sp>
    <dsp:sp modelId="{24950868-0579-4E78-8A73-5BE79B4C9999}">
      <dsp:nvSpPr>
        <dsp:cNvPr id="0" name=""/>
        <dsp:cNvSpPr/>
      </dsp:nvSpPr>
      <dsp:spPr>
        <a:xfrm>
          <a:off x="2911311" y="-444987"/>
          <a:ext cx="2494385" cy="9994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911311" y="-444987"/>
        <a:ext cx="2494385" cy="999403"/>
      </dsp:txXfrm>
    </dsp:sp>
    <dsp:sp modelId="{5C5A2EF8-518C-4916-9501-72BC35DE08FA}">
      <dsp:nvSpPr>
        <dsp:cNvPr id="0" name=""/>
        <dsp:cNvSpPr/>
      </dsp:nvSpPr>
      <dsp:spPr>
        <a:xfrm>
          <a:off x="5495846" y="1286"/>
          <a:ext cx="2961195" cy="2961195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baseline="0" dirty="0" smtClean="0"/>
            <a:t>By : Ja’Nae Cole</a:t>
          </a:r>
          <a:br>
            <a:rPr lang="en-US" sz="1900" b="1" kern="1200" baseline="0" dirty="0" smtClean="0"/>
          </a:br>
          <a:r>
            <a:rPr lang="en-US" sz="1900" b="1" kern="1200" baseline="0" dirty="0" smtClean="0"/>
            <a:t>Technology pd 11</a:t>
          </a:r>
          <a:br>
            <a:rPr lang="en-US" sz="1900" b="1" kern="1200" baseline="0" dirty="0" smtClean="0"/>
          </a:br>
          <a:r>
            <a:rPr lang="en-US" sz="1900" b="1" kern="1200" baseline="0" dirty="0" smtClean="0"/>
            <a:t>September 21,2010</a:t>
          </a:r>
          <a:br>
            <a:rPr lang="en-US" sz="1900" b="1" kern="1200" baseline="0" dirty="0" smtClean="0"/>
          </a:br>
          <a:endParaRPr lang="en-US" sz="1900" b="1" kern="1200" baseline="0" dirty="0"/>
        </a:p>
      </dsp:txBody>
      <dsp:txXfrm>
        <a:off x="5495846" y="1286"/>
        <a:ext cx="2961195" cy="2961195"/>
      </dsp:txXfrm>
    </dsp:sp>
    <dsp:sp modelId="{46635B0A-7A44-4DE5-B861-35E66D4D46DB}">
      <dsp:nvSpPr>
        <dsp:cNvPr id="0" name=""/>
        <dsp:cNvSpPr/>
      </dsp:nvSpPr>
      <dsp:spPr>
        <a:xfrm rot="10800000">
          <a:off x="3052503" y="2409353"/>
          <a:ext cx="2494385" cy="9994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60137"/>
            <a:satOff val="-23706"/>
            <a:lumOff val="374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3052503" y="2409353"/>
        <a:ext cx="2494385" cy="999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AD78E-D69B-45B6-9D51-4EA34DA5A01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60731-46F2-4945-9D45-8FD76D875E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9EB815C-BD75-410E-A6D5-154F6499C5FF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AC63784-A628-4629-95E7-30AF9BD02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nkquest.org/" TargetMode="External"/><Relationship Id="rId2" Type="http://schemas.openxmlformats.org/officeDocument/2006/relationships/hyperlink" Target="http://www.historyofcellphones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ancer.org/Cancer/CancerCauses/OtherCarcinogens/AtHome/cellular-phon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amsung%20Messag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4495800"/>
            <a:ext cx="2362200" cy="20247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graphicFrame>
        <p:nvGraphicFramePr>
          <p:cNvPr id="6" name="Diagram 5"/>
          <p:cNvGraphicFramePr/>
          <p:nvPr/>
        </p:nvGraphicFramePr>
        <p:xfrm>
          <a:off x="43890" y="617631"/>
          <a:ext cx="8458200" cy="2963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unname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0482726">
            <a:off x="1052488" y="3854092"/>
            <a:ext cx="1490845" cy="1586605"/>
          </a:xfrm>
          <a:prstGeom prst="rect">
            <a:avLst/>
          </a:prstGeom>
        </p:spPr>
      </p:pic>
      <p:pic>
        <p:nvPicPr>
          <p:cNvPr id="5" name="Picture 4" descr="yu6rduyr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479785">
            <a:off x="6432800" y="3750495"/>
            <a:ext cx="1905000" cy="166549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0E80B1A-0213-4DF2-A1C8-9ACAF9D2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6">
                                            <p:graphicEl>
                                              <a:dgm id="{00E80B1A-0213-4DF2-A1C8-9ACAF9D2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4950868-0579-4E78-8A73-5BE79B4C99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6">
                                            <p:graphicEl>
                                              <a:dgm id="{24950868-0579-4E78-8A73-5BE79B4C99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C5A2EF8-518C-4916-9501-72BC35DE08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6">
                                            <p:graphicEl>
                                              <a:dgm id="{5C5A2EF8-518C-4916-9501-72BC35DE08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6635B0A-7A44-4DE5-B861-35E66D4D46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6">
                                            <p:graphicEl>
                                              <a:dgm id="{46635B0A-7A44-4DE5-B861-35E66D4D46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1">
        <p:bldSub>
          <a:bldDgm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HoT7WUyuak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7000" y="381000"/>
            <a:ext cx="2147888" cy="256464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Pictures=)</a:t>
            </a:r>
            <a:endParaRPr lang="en-US" dirty="0"/>
          </a:p>
        </p:txBody>
      </p:sp>
      <p:pic>
        <p:nvPicPr>
          <p:cNvPr id="5" name="Picture 4" descr="phon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219200"/>
            <a:ext cx="2913231" cy="2190750"/>
          </a:xfrm>
          <a:prstGeom prst="rect">
            <a:avLst/>
          </a:prstGeom>
        </p:spPr>
      </p:pic>
      <p:pic>
        <p:nvPicPr>
          <p:cNvPr id="6" name="Picture 5" descr="phone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3657600"/>
            <a:ext cx="3019425" cy="2425863"/>
          </a:xfrm>
          <a:prstGeom prst="rect">
            <a:avLst/>
          </a:prstGeom>
        </p:spPr>
      </p:pic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4600" y="4038600"/>
            <a:ext cx="2552700" cy="239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017838"/>
          </a:xfrm>
        </p:spPr>
        <p:txBody>
          <a:bodyPr>
            <a:normAutofit/>
          </a:bodyPr>
          <a:lstStyle/>
          <a:p>
            <a:r>
              <a:rPr lang="en-US" dirty="0" smtClean="0"/>
              <a:t>Martin Cooper pioneered Motorola’s research for cellular phones</a:t>
            </a:r>
          </a:p>
          <a:p>
            <a:r>
              <a:rPr lang="en-US" dirty="0" smtClean="0"/>
              <a:t>1973</a:t>
            </a:r>
          </a:p>
          <a:p>
            <a:r>
              <a:rPr lang="en-US" dirty="0" smtClean="0"/>
              <a:t>first person to make a call on a portable cell phone</a:t>
            </a:r>
          </a:p>
          <a:p>
            <a:r>
              <a:rPr lang="en-US" dirty="0" smtClean="0"/>
              <a:t>The first call he made was </a:t>
            </a:r>
            <a:r>
              <a:rPr lang="en-US" b="1" dirty="0" smtClean="0"/>
              <a:t>to his rival</a:t>
            </a:r>
            <a:r>
              <a:rPr lang="en-US" dirty="0" smtClean="0"/>
              <a:t>, Joel Engel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Inventor!</a:t>
            </a:r>
            <a:endParaRPr lang="en-US" dirty="0"/>
          </a:p>
        </p:txBody>
      </p:sp>
      <p:pic>
        <p:nvPicPr>
          <p:cNvPr id="4" name="Picture 3" descr="martincoo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4495800"/>
            <a:ext cx="3429000" cy="23622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cell technology was first used in mobile rigs which was mainly used in taxis, police cars and other emergency vehicles and situations.</a:t>
            </a:r>
          </a:p>
          <a:p>
            <a:r>
              <a:rPr lang="en-US" dirty="0" smtClean="0"/>
              <a:t>First phone was the Motorola</a:t>
            </a:r>
          </a:p>
          <a:p>
            <a:r>
              <a:rPr lang="en-US" dirty="0" smtClean="0"/>
              <a:t>Could only be used for a hour</a:t>
            </a:r>
          </a:p>
          <a:p>
            <a:r>
              <a:rPr lang="en-US" dirty="0" smtClean="0"/>
              <a:t>These first mobile phones used </a:t>
            </a:r>
            <a:r>
              <a:rPr lang="en-US" b="1" dirty="0" smtClean="0"/>
              <a:t>analog technology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by digital technology</a:t>
            </a:r>
          </a:p>
          <a:p>
            <a:r>
              <a:rPr lang="en-US" dirty="0" smtClean="0"/>
              <a:t>This most change  has </a:t>
            </a:r>
            <a:r>
              <a:rPr lang="en-US" dirty="0" err="1" smtClean="0"/>
              <a:t>occured</a:t>
            </a:r>
            <a:r>
              <a:rPr lang="en-US" dirty="0" smtClean="0"/>
              <a:t> in the features. they went from just a </a:t>
            </a:r>
            <a:r>
              <a:rPr lang="en-US" dirty="0" err="1" smtClean="0"/>
              <a:t>cellphone</a:t>
            </a:r>
            <a:r>
              <a:rPr lang="en-US" dirty="0" smtClean="0"/>
              <a:t> with a phonebook to an all in one device including cellular calls</a:t>
            </a:r>
          </a:p>
          <a:p>
            <a:r>
              <a:rPr lang="en-US" dirty="0" smtClean="0"/>
              <a:t>Cell phones these days are a LOT smaller, lighter, and more convenient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Numbers have and will continue to be changed.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-changed because states numbers are getting mixed up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Also different people have the same numbers</a:t>
            </a:r>
          </a:p>
          <a:p>
            <a:pPr>
              <a:buNone/>
            </a:pPr>
            <a:r>
              <a:rPr lang="en-US" dirty="0" smtClean="0"/>
              <a:t>Cell phone companies are trying to get house phone companies to shut down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to come?(Future)</a:t>
            </a:r>
            <a:endParaRPr lang="en-US" dirty="0"/>
          </a:p>
        </p:txBody>
      </p:sp>
      <p:pic>
        <p:nvPicPr>
          <p:cNvPr id="4" name="Picture 3" descr="LGvoyagerClos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916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Originated from a radio</a:t>
            </a:r>
          </a:p>
          <a:p>
            <a:r>
              <a:rPr lang="en-US" dirty="0" smtClean="0"/>
              <a:t>Each city is divided up into cells that allow frequencies to be transferred. </a:t>
            </a:r>
          </a:p>
          <a:p>
            <a:r>
              <a:rPr lang="en-US" dirty="0" smtClean="0"/>
              <a:t>Each cell has 56 voice channels</a:t>
            </a:r>
          </a:p>
          <a:p>
            <a:r>
              <a:rPr lang="en-US" dirty="0" smtClean="0"/>
              <a:t>(meaning 56 phones can be used at once)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 works</a:t>
            </a:r>
            <a:endParaRPr lang="en-US" dirty="0"/>
          </a:p>
        </p:txBody>
      </p:sp>
      <p:pic>
        <p:nvPicPr>
          <p:cNvPr id="4" name="Picture 3" descr="T200_no_mob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3886200"/>
            <a:ext cx="2790825" cy="28575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 on society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=/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=)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SzPct val="70000"/>
              <a:buFont typeface="Wingdings" pitchFamily="2" charset="2"/>
              <a:buChar char="v"/>
            </a:pPr>
            <a:r>
              <a:rPr lang="en-US" dirty="0" smtClean="0"/>
              <a:t>Negative</a:t>
            </a:r>
          </a:p>
          <a:p>
            <a:pPr>
              <a:buSzPct val="70000"/>
              <a:buFont typeface="Arial" pitchFamily="34" charset="0"/>
              <a:buChar char="•"/>
            </a:pPr>
            <a:r>
              <a:rPr lang="en-US" sz="2000" b="1" dirty="0" smtClean="0"/>
              <a:t>Talking or sending text messages on a cell phone while driving is proven to be as dangerous as driving under the influence of alcohol</a:t>
            </a:r>
            <a:endParaRPr lang="en-US" b="1" dirty="0" smtClean="0"/>
          </a:p>
          <a:p>
            <a:pPr>
              <a:buSzPct val="70000"/>
              <a:buFont typeface="Arial" pitchFamily="34" charset="0"/>
              <a:buChar char="•"/>
            </a:pPr>
            <a:r>
              <a:rPr lang="en-US" b="1" dirty="0" smtClean="0"/>
              <a:t>Teenagers are more worried about their cell phones than any thing else.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SzPct val="70000"/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n-US" sz="3600" b="1" dirty="0" smtClean="0"/>
              <a:t>Positive</a:t>
            </a:r>
          </a:p>
          <a:p>
            <a:pPr algn="ctr">
              <a:buFont typeface="Courier New" pitchFamily="49" charset="0"/>
              <a:buChar char="o"/>
            </a:pPr>
            <a:r>
              <a:rPr lang="en-US" sz="3600" b="1" dirty="0" smtClean="0"/>
              <a:t>Cell phones are a tool of convenience</a:t>
            </a:r>
          </a:p>
          <a:p>
            <a:pPr algn="ctr">
              <a:buFont typeface="Courier New" pitchFamily="49" charset="0"/>
              <a:buChar char="o"/>
            </a:pPr>
            <a:r>
              <a:rPr lang="en-US" sz="3600" b="1" dirty="0" smtClean="0"/>
              <a:t>Having internet access on cell phones allows individuals to check items such as airline schedules, sports scores, weather and traffic conditions</a:t>
            </a:r>
          </a:p>
          <a:p>
            <a:pPr algn="ctr">
              <a:buFont typeface="Courier New" pitchFamily="49" charset="0"/>
              <a:buChar char="o"/>
            </a:pPr>
            <a:r>
              <a:rPr lang="en-US" sz="3600" b="1" dirty="0" smtClean="0"/>
              <a:t>Having a cell phone now makes people reachable in almost any location as long as there is good reception</a:t>
            </a:r>
            <a:br>
              <a:rPr lang="en-US" sz="36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algn="ctr">
              <a:buFont typeface="Courier New" pitchFamily="49" charset="0"/>
              <a:buChar char="o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en-US" b="1" dirty="0" smtClean="0"/>
              <a:t>Environments</a:t>
            </a:r>
            <a:r>
              <a:rPr lang="en-US" dirty="0" smtClean="0"/>
              <a:t> -Where do we live? What resources do we have or need? What are my responsibilities? 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Cell phones are a easier way to get in contact with people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We uses cell phones for multiple reason that benefit us and make our lives easier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Areas of Interaction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http://www.historyofcellphones.net/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www.thinkquest.org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http://www.cancer.org/Cancer/CancerCauses/OtherCarcinogens/AtHome/cellular-phones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Bibliography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226</TotalTime>
  <Words>367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Slide 1</vt:lpstr>
      <vt:lpstr>Inventor!</vt:lpstr>
      <vt:lpstr>Past</vt:lpstr>
      <vt:lpstr>Present</vt:lpstr>
      <vt:lpstr>More to come?(Future)</vt:lpstr>
      <vt:lpstr>How it works</vt:lpstr>
      <vt:lpstr>Effect on society</vt:lpstr>
      <vt:lpstr>Areas of Interaction </vt:lpstr>
      <vt:lpstr>Bibliography</vt:lpstr>
      <vt:lpstr>Pictures=)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PHONES</dc:title>
  <dc:creator>student</dc:creator>
  <cp:lastModifiedBy>student</cp:lastModifiedBy>
  <cp:revision>26</cp:revision>
  <dcterms:created xsi:type="dcterms:W3CDTF">2010-09-17T19:34:27Z</dcterms:created>
  <dcterms:modified xsi:type="dcterms:W3CDTF">2010-09-24T19:33:19Z</dcterms:modified>
</cp:coreProperties>
</file>